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0058400" cy="7772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59C5E-9C66-D889-A649-DFB9F54B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1E5210-1C3E-693A-49E0-C8F9675EC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E99863-61D2-425F-91AF-27D3F973C8A5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7DBC59-C999-5FDF-81EE-69E084AB6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CDA16-435E-68BE-DE1A-89E9122EB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A4CE3-07FF-434F-A92F-8A22099CA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45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744FA2-874A-D022-6A92-F8CF9704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413809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4FE78-9465-3441-C1DA-FF68E3D21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369908-5D6B-98FC-F26A-2C5271B09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E99863-61D2-425F-91AF-27D3F973C8A5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507F1-90B4-6845-54A0-1087D50761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7203864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AA8DC-CD3E-F389-5782-7AAE7F3884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7203864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1A4CE3-07FF-434F-A92F-8A22099CAE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3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54380" rtl="0" eaLnBrk="1" latinLnBrk="0" hangingPunct="1">
        <a:lnSpc>
          <a:spcPct val="90000"/>
        </a:lnSpc>
        <a:spcBef>
          <a:spcPct val="0"/>
        </a:spcBef>
        <a:buNone/>
        <a:defRPr sz="363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595" indent="-188595" algn="l" defTabSz="75438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94297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3pPr>
      <a:lvl4pPr marL="132016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69735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207454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45173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82892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206115" indent="-188595" algn="l" defTabSz="754380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1pPr>
      <a:lvl2pPr marL="37719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2pPr>
      <a:lvl3pPr marL="75438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3pPr>
      <a:lvl4pPr marL="113157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4pPr>
      <a:lvl5pPr marL="150876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6pPr>
      <a:lvl7pPr marL="226314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7pPr>
      <a:lvl8pPr marL="264033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8pPr>
      <a:lvl9pPr marL="3017520" algn="l" defTabSz="754380" rtl="0" eaLnBrk="1" latinLnBrk="0" hangingPunct="1">
        <a:defRPr sz="14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9EF5D27-3E4E-71E2-CA18-AD7A3FE4E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F35079-38ED-F2CC-2611-0B8AE52043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7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1659B86-0B10-CF89-C217-DFFEB08A6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B02976-4D5B-CBAA-49C9-9446FDAE7A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977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740DBA-B9CB-65B8-5562-D0EC462A9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C85C3A-75CC-4C9D-8683-681EC1548C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405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Dawn Jahfetson</dc:creator>
  <cp:lastModifiedBy>Dawn Jahfetson</cp:lastModifiedBy>
  <cp:revision>1</cp:revision>
  <dcterms:created xsi:type="dcterms:W3CDTF">2026-01-14T17:30:52Z</dcterms:created>
  <dcterms:modified xsi:type="dcterms:W3CDTF">2026-01-14T17:30:52Z</dcterms:modified>
</cp:coreProperties>
</file>